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30A24A-6362-4696-8DD1-427B2C014B1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hongthe.com/wallpapers/nature/lovely-mountain-scene-38956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0"/>
            <a:ext cx="6984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Kindergarten- Unit 5</a:t>
            </a:r>
          </a:p>
          <a:p>
            <a:r>
              <a:rPr lang="en-US" sz="2400" b="1" dirty="0" smtClean="0"/>
              <a:t>Text Talk</a:t>
            </a:r>
          </a:p>
          <a:p>
            <a:r>
              <a:rPr lang="en-US" sz="2400" b="1" dirty="0" smtClean="0"/>
              <a:t>Old Wire Elementary School-Rogers, Arkansas</a:t>
            </a:r>
            <a:endParaRPr lang="en-US" sz="2400" b="1" dirty="0"/>
          </a:p>
        </p:txBody>
      </p:sp>
      <p:pic>
        <p:nvPicPr>
          <p:cNvPr id="10242" name="Picture 2" descr="http://www.delsolbooks.com/jpg2/bilingualcollectionredfamilypictures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550" y="1295400"/>
            <a:ext cx="6267849" cy="4666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28600"/>
            <a:ext cx="8686800" cy="140890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Which word goes with this picture: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scene, beyond, or inspired?</a:t>
            </a:r>
            <a:endParaRPr lang="en-US" dirty="0"/>
          </a:p>
        </p:txBody>
      </p:sp>
      <p:pic>
        <p:nvPicPr>
          <p:cNvPr id="1026" name="Picture 2" descr="http://learningdslr.com/365/wp-content/uploads/2011/07/IMG_9276-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524000"/>
            <a:ext cx="3429000" cy="5152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905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scene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the setting and all that is in 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1" y="5562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students were amazed at the beautiful mountain </a:t>
            </a:r>
            <a:r>
              <a:rPr lang="en-US" sz="3600" b="1" dirty="0" smtClean="0"/>
              <a:t>scene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9218" name="Picture 2" descr="Lovely Mountain Scene wallpaper">
            <a:hlinkClick r:id="rId2" tooltip="Download Lovely Mountain Scene wallpaper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057400"/>
            <a:ext cx="536448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beyond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outside of an area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638800"/>
            <a:ext cx="7973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The star was </a:t>
            </a:r>
            <a:r>
              <a:rPr lang="en-US" sz="3600" b="1" dirty="0" smtClean="0"/>
              <a:t>beyond</a:t>
            </a:r>
            <a:r>
              <a:rPr lang="en-US" sz="3600" dirty="0" smtClean="0"/>
              <a:t> </a:t>
            </a:r>
            <a:r>
              <a:rPr lang="en-US" sz="3200" dirty="0" smtClean="0"/>
              <a:t>the man’s reach.</a:t>
            </a:r>
            <a:endParaRPr lang="en-US" sz="3200" dirty="0"/>
          </a:p>
        </p:txBody>
      </p:sp>
      <p:pic>
        <p:nvPicPr>
          <p:cNvPr id="8194" name="Picture 2" descr="http://protomag.com/statics/W_10_endothelin_opener_a_hz.jpg?13237046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59055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1905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inspired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make someone work hard or create something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57671"/>
            <a:ext cx="7467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This poster </a:t>
            </a:r>
            <a:r>
              <a:rPr lang="en-US" sz="4000" b="1" dirty="0" smtClean="0"/>
              <a:t>inspired</a:t>
            </a:r>
            <a:r>
              <a:rPr lang="en-US" sz="4000" dirty="0" smtClean="0"/>
              <a:t> </a:t>
            </a:r>
            <a:r>
              <a:rPr lang="en-US" sz="3600" dirty="0" smtClean="0"/>
              <a:t>men to join the military.</a:t>
            </a:r>
            <a:endParaRPr lang="en-US" sz="3600" dirty="0"/>
          </a:p>
        </p:txBody>
      </p:sp>
      <p:pic>
        <p:nvPicPr>
          <p:cNvPr id="7172" name="Picture 4" descr="http://t2.gstatic.com/images?q=tbn:ANd9GcSORzL30CBvLFNF7SOWiFpgHCYQrJsyTKUIjcQ6F1nryFumIQ8x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057400"/>
            <a:ext cx="2743200" cy="3676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picture shows </a:t>
            </a:r>
            <a:r>
              <a:rPr lang="en-US" b="1" u="sng" dirty="0" smtClean="0"/>
              <a:t>scene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6146" name="Picture 2" descr="Beautiful Snow Scenery Wallpaper Free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4064000" cy="3048000"/>
          </a:xfrm>
          <a:prstGeom prst="rect">
            <a:avLst/>
          </a:prstGeom>
          <a:noFill/>
        </p:spPr>
      </p:pic>
      <p:pic>
        <p:nvPicPr>
          <p:cNvPr id="3" name="Picture 2" descr="http://2.bp.blogspot.com/-UINPu40DYu0/T8hz1XWgruI/AAAAAAAABaQ/NWwBf6wowRE/s1600/misc_jum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76400"/>
            <a:ext cx="3429000" cy="4170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Which picture shows </a:t>
            </a:r>
            <a:r>
              <a:rPr lang="en-US" b="1" u="sng" dirty="0" smtClean="0"/>
              <a:t>beyond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5124" name="Picture 4" descr="http://t2.gstatic.com/images?q=tbn:ANd9GcRJnu__MGfUfSA4dAnUJNcXZ3zVwa9qlBbC_ELsFNnQmmeCYcT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905000"/>
            <a:ext cx="4953000" cy="3709971"/>
          </a:xfrm>
          <a:prstGeom prst="rect">
            <a:avLst/>
          </a:prstGeom>
          <a:noFill/>
        </p:spPr>
      </p:pic>
      <p:pic>
        <p:nvPicPr>
          <p:cNvPr id="5" name="Picture 2" descr="http://t2.gstatic.com/images?q=tbn:ANd9GcQU0yrYeTmmAaJ1euLlDYRG8Vssbe0SOq4dNvPno3TQ_vksFZ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2514600" cy="3947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Which picture shows </a:t>
            </a:r>
            <a:r>
              <a:rPr lang="en-US" b="1" u="sng" dirty="0" smtClean="0"/>
              <a:t>inspired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3" name="Picture 2" descr="http://t0.gstatic.com/images?q=tbn:ANd9GcTzl3I3slfadWfdo0utVN3qqNsgnIPPmptHive53rHvMzS4qs_3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1108" y="1905000"/>
            <a:ext cx="4069235" cy="3048000"/>
          </a:xfrm>
          <a:prstGeom prst="rect">
            <a:avLst/>
          </a:prstGeom>
          <a:noFill/>
        </p:spPr>
      </p:pic>
      <p:pic>
        <p:nvPicPr>
          <p:cNvPr id="5" name="Picture 2" descr="http://4.bp.blogspot.com/-mGOrMPl_ddg/TpjyyroGn-I/AAAAAAAACQ4/aAjDuKmt8_w/s400/Tennis+Out+of+Bou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5" y="2057400"/>
            <a:ext cx="4343395" cy="2895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40890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Which word goes with this picture: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scene, beyond, or inspired?</a:t>
            </a:r>
            <a:endParaRPr lang="en-US" dirty="0"/>
          </a:p>
        </p:txBody>
      </p:sp>
      <p:sp>
        <p:nvSpPr>
          <p:cNvPr id="2050" name="AutoShape 2" descr="data:image/jpeg;base64,/9j/4AAQSkZJRgABAQAAAQABAAD/2wCEAAkGBhQSERUUExQWFRUWGRgaGBcYGBwcGhoWHBgXGBgaGhcYHCYfGRwkGhcXHy8gIycpLCwsGh4xNTAqNSYrLCkBCQoKDgwOGg8PGikkHyQqLCwsNDIsLCwvLCwsLiwsLywsLCwsLCwsLCwsKSwsLCwsLCksLCwpLCwsLCwsLCwsLP/AABEIALEBHAMBIgACEQEDEQH/xAAbAAACAwEBAQAAAAAAAAAAAAAEBQIDBgEAB//EAEMQAAECAwYDBgQEAwYFBQAAAAECEQADIQQFEjFBUWFxgQYTIpGx8DKhwdEUQlLhM3LxByM0YoKyFXOiwtIWNUOSs//EABsBAAIDAQEBAAAAAAAAAAAAAAIDAQQFAAYH/8QAMREAAgECBQEGBQUBAQEAAAAAAAECAxEEEiExQVEFEyIycfAzYYGRoRRCcrHB0eE0/9oADAMBAAIRAxEAPwDAIS1Xr9Y2vYm8EJlTckzCwBcuUl3oKUVh84w0twYednZGKcDUCjnlUaNpFCpLLFtCm7I1dx3uJNs8SlBKvCcmelVF6M7vH0RaY+TX3Z28QoBqKNm1deUbX+z+8e8smEtiQS/iBNSVAt+UVYPm0dhal42Jg7qxrF2n+7Z6gxaifgQG1zMAxJIjQsrWI1GMucVAjgfNoWS7As5CDZJbKDpE184OnUdK+VC6lJVLZhAUNQx4CHc+wJWXJaBlXWA9aaRcWKg1qVHhpp6AGGOFESUli0cEWLiGiARE5QZQO0TQgk0EWKlNm0DKS2YUYvdBsyc+WUClL5RTLSSWAgr8AoB/lFPuY0+S738p8EZdnxawMtMHWdTO4Z4GtCnMC75rDIu6uZftag4UtsafX5Rh+zt4mTbkqUaF0lg+fLRwI3nayiApwMxXzj51dkpa7SVJI8JzVQCh0z6Rlzl3dSbfvQTe02zaXlb2KlFy7kbtpGQvW3pWRiJIAqASxY0oNYfWqYcJCquNNTrGSvSYurpwpIAaj5u7jeMvDxvLM9xq1ISsClZEDN/oKw+QZs8YUEpFNNPe0A3Bc/h7yb4UbFi/Fs4dKvVKAe6SQcg4HSkHWneVo62OZfgmFGE4S2gfMaE6wmtt0FgQAHNW23hjYlTEqxzJicRfws46kNV4Ft16FUzxF0ksw3GcOoX3DiOOzdgBJctlG5k/CAmMl2bs+LcCNohISIsyeo5MVXnZFMCnOE14SnBUX4VjSWqcAIQ25ZLgBgx11hErsBmKvezzF+HEAxevyO0ZifZVS8RChTjQiNhfgAll1gKFHzZ9Yy0hSGmFRBWzAjJuTe3gIyb9AbisXiab+vCkCKrw6QVLnhKjSukQtiwo4gasH50ekWo6PYlAa4n3QOojypRPGIIPBoYENDL11jkq0EKo6S8c74uNomJIJ61gQDbLspVJSVlgBUAuHFBXfKL+wHdy7QXKhMUCAC2Eg+IlgHDYd9eEQlJSqzpYpIZlfXlqcnhNZb3XZ55mpCXZg6cWEZOmoAVXV4pYWVpO/UiJ9XvSfhRmxJakKuzV/YlKkrPiQfCSfiS7NXMh4GN7ptYxhCkp/KFMc8jSkZS0Y5E1MxJNDiB6kfSGxxN68umwObxH2Cyoc1g1copFIz/Z6/FTpCFqQlC1BykEZOwIqSx4w9s1tdwabRpNStcamivEd4vkhXSKlTUPXTbI8ohOtIIoCDBqDlwRmsXz8KaloWTluf2aOzEnVxzjyZb8eUXKUFFblWpJyeiIhZicqUVlhF0uS5bCX4/WGFmkpRs8FOoorTcCNJvk5IswQKZ8c4hMSXO0SWpy/pEJkx6RW1buWbJKyB56qNAK84PngAEqLAawsTaEqHhUFDgRD6bWzEVL8Ga7dkd2lyxD68v3jMdm7tABmqHiPwpOQ2PE8TF/b+8gtQSkuBR+TFvWsEXVMPcpAThYUf7nSPO9oTerjs3+CYb6gl4obxKCiP06A1zYvn0aMrekwYnSkiu9dS3zjU3koAFSyqj/AAkVO3y5Rm7JJ7ydXxDiWfRss+kJw7srvgcg67kzpqAE1qK6Dm0NTcqn8bZMVHlnDazSky0eBIB2H9IW2+3TDien6WdwGr6xX7yU5eHRA3KUWGWhQPeEpYkgagGoqA1YZy7rSsAoBqQoYgwAfhUwNdl0kJ720rKACDVdSkVCSMgMtzwg2V21kBSkmgdgQqjDKmGLGHxNNtxUm7dNvuXo4Woo3krGluvwIAfLOjRdaraTkCawiRf0ogMt65cOkdt/a6UgYcQB0y95CHymuAJRcXZje1WjCjEaN7pGHvu+U1ecwGYGbN89oVdo+2zpKUrUtRO7Boxky0rWSoLFdB9jBKDa3AZtrZNsykjxdczxFTrvGWvC3SEk4HW9MmaujUG2sJlTCkYyoO9GHnTyrAs20KUc397QVOhl5ZCiG/jg+Te946m2AwEm1jJSREJkwPRVOIixlCsGC1sc4smDEXJhcqezGCZdqplHOJzQ7I2jnedIsIH3ERVUcKQoWOLivQJdCj4T5vu0V3haHUSzu2WsKQwPGCUKA3H0gO7V8xw+7OXlNlLSFOEKoASyc64aftnDe9E41VUABoOGdPKEF125eJIKk4AWqwyr1/eNFeyVBNaEjQ7g150ilUVqifIt7iqw31NsqjgOHEUuWBOEVAD6Vjd27tOsSkTUJABIOA5lLVfbpHzS0KKi5zFI0ab4SmXKOBmSQA5KXy8xsYsVq1WEY5H6km8uvtCiclJcJUskBKiMTipbekN0TzmyebR8Mn2xTghRDE5HcMW5gRt7B2lXOsygT4gGVpXLOmbPwi/HFpU3Ke6/JEtD6D3xV8QHCJJmkaeUfPex/akSguVMxEAuk7A5hjo9c9Y1crtMgoxYS7/C79Xi8qkXG/AF2h1LmgF2zixa4RI7SJUkkCo0+8VTu0JBPhaju+XOJaS1ZymPZlopQNCqf2nky5wlLOFRo+jwlPaVbAk5EuQMw8Y/thMxeIuXV68Yq4mv3WVLlk5ruxte0d9u6fyg+Z0/aMLOvhci0BUtTMzpdwqooocaViVkv4GQH+JIbqP2rGfvO24lPpTRj5xRU5SqOTOSdxnZCqbaUqagUcRFQ/M50+saK3zMIfEeQz4Qj7Oypi0kh0yyTV68QeP3hxaJScJAUX3eopv7zjNxEr1LPghKwnvK1TD4sKikg00KffusKuz9kKp4OF0pz4fvSDb0t60k4VnCUsC2g4imbwV2KuyesrUlDJU3jVQPwUc+QeGOap0XJ2Q1JtaD+fbUCgAJyGteMKbYLRNV3chJU1fCl6uzKVoK6sOMa6wdk0hjMJXsBRPnmekNLcRJQySEgCqU0ajO+hyrGFLtCnB2pq7+e3v7D6eGe8jKWXs4QAq1gqmkBwpTpBqWS2jAVFIyNultNWGbxKbw8aQ+tfbXDPAKipFX1OGmRPGM9bFPMWQzFRIPAl84uYONVScqnK06f+Gu6inBEV2zCnLRsmrGdvO04yC3J/2gy/UEyg2hB6V+sIJlsZ3MblKF1czKy8ZyfKwmpd9duMCT7QVE1YZUiZIIep9+kcVhAeLS0FlMoF8/OCBZ2rvWKDk7mHVks2KUhR9gRFSWXVhLUSqYc+GkVpQ5DPE54GI6iLJcwhJyDbQzghkQQeDcK/trEFTPfsxDTic48RHHGhtBLx2zz9DHAjFFcyQXpwhIsJM4U1zEWLn5abwJJPSC5cwN94jYhoYXWtJmJCi1Q2z8QxNco0N4WvED4hlTZuekZA0IOFxSmnKGki3EgsmhJfVuUV6lO8kwbanlTKcNo4u1FsP5QpxsKMfSKVKiAcP6Q1xuji9MwHfnx4Rq7DZUpswxH4nUxoG0c7GMbKmPxeNRMtbykISWxMAlmYak7ezFWsm7JAyQDInmWsKah4moejHnGylkYfCeLxnLdMyS1E0HLiPecW3ZeXgKKuDTZtBFqnVcoi5LkaJtJGPC4LO7RVLvIrDk1yNNv6x2T8C1Es8Z+z2rDMYEkEN1+vOBVeVScovbT8EWuOrH41ljR6iEfaWdiJdwB5Pmw+XWHU+2olpI8VHxGjsA+Wzxkb2tuMsC4GT7fSERlKrVzPZbBRQJZrQRiT+U0iKs4HlzKw7uXs5aLUsCVLUpILFZolO7qNOgc8IsynGCzSdkOSu9DTXDO/u3pk5w5ZUKzqqCrFZFWhREpIZxVjQjc/QRorq7HolIwnAo5qDFieLKD5a+UMlykS0Ye7RySAPINn1jylftCKk+7V2NhhuZCi6uwsmWccwCYvdY8IP+WX8I5qJPARoAQGZJXsaMG226CBbuRWkog/qXpyDkno3OCrVMKR4iw8uPOMmtOdWV5u/v8FyKUVZA143kiUHmrAP6QWoeXiIj512jvAzJv934XJcDLKjgHPLODO2VpCkAAAOaDXI65kwFYLGwc/Ed42uz8GklUYqpPgzVqkFB3r7rFyMgfrF9/pZQHGB5YoPtG49htHykJ7YWNQqhDjn9Iy963X3RC0nEgnMioOx+8a6TISs4Trw5wPNsplKIVVJDVqCNQXzgoTcHmX2E1vMYqbNrsBkI9IVoQKgw4vXs+MQVJSWI8SXdtiNWNdTHrs7OzZ5CJSSpew23JyA5xdjVhKOZCdhNMTnxaNDZZRFmSTr+7Qbav7NbWgAqQG1IL8hSCZtwTylKUo8Ip5bjrFerWhJJJoJTjHcxFsSyzpEZCc+Ma28eyk4s8onZhtwGcRs/ZOazlJDcvSGLEwy7ipVEZiXYCdDBCbtOpEaU9lpg1Pl9olK7JzCKrSPOFvE/MU6vzErkR0WmLO9iiZKBiwNJrUNBU5x1JgZKC/D5RcVbERzRIX31IuslqAcaGFq5xZonZyxEdYiw3ExojNm6tFSJnlElTA2YECCRK6uI0FzIXOUkgE4Hcs9a0ppGZxARr7hvdMqWWZKnAyzGrcqfOKWMnKEfAtSbXJXldc4DEU+HOnxbc+MB3bNImNWtCDmINtl9pW6kghQzJyNGrnXOEcy2nvUkFiGqavtpnpAYStVfhmgXHQ2VrmhMoJyfZyHO/wA4yPfnvUkbsG4xfb71xBNairD7QkmzquDQEdKxZpUnG7e7AjEfW20AKcsCRnnU6l8+EZy0FzSvP3SLZ1qKs35wbcHZ9drWUhSUIHxTFFgkHidSxaCuqcbyegcY8Euy90JmrXMmt3coAqH6lEshGYZz8gYc3h/aAUHBJSAEUwpT4RszEN5RfeypEiQLNZnX4ioqdyteHCDwAzAFBzMAXd2S8BKvjVrtGfaOIlnmtOEWV4FY9J7f2kKUSCOAJZmajHaG9m/tFnAB0LNX8SXy0FHbr1iiRdSEMVkOxCgMi/pBlnwpQyQWSwHz+0BLD4eWjihqVS11cjaO3trm/wAJCw+yW1cF2Dafm3hRaLfawp1gEkuQC9c6n94Oue+PxEyYkeHuwHfUl2FOUO71u4S5qk5s2etB9YmGHoweRRBmppKTZnkd5OIK04Wy/oecNUrDRYEtAtvtASkkmLEYqKshO7M/figpdCfP6mKZaTl9YiAVKKj0ppEj0Z/eUE+hehHKi2WSCCHpXOHc2ypnID6jyhAwO3mYc3HPoUHmPrEIXXjdXE827ZkguPEncZjpDO4u1P4ZRGBJx1NGUWyc+84dLTCm8LgRM8QorcQEqakVFI2d29p5EwvjAUdDQ/OkJb3vAomlYyJ8Q0O3I/tGDtpXZlJCzQmin2rSHEu+zOR4sxkd+go/JoXClkl4tmdPxRNLIvkTA4Lbh69fKPG0JOojHpxOdHguQVuACXgJ4eMX4TPluaRgYgqYBFFnJAy4VifcqNYSl1BPlakkNUQPNtbb7QNjcvnwj0tOIx6K3U07BH4l6O0XykPSA1ywDxiYmGkccGT5LB9ohLmCKpq1KakdlpLZV2iCA5Ex4kqYwpAbqb6iOJsysyXiNCC2daRQu1YKl3hRvYy99IWLsSyXi5FjmD8sDKMZbk6DJFuMVomgnPL1gT8FM2iaLFMekQlFbA6BpnN5NAdomcYv/CTWp6xD/hcw7fSIzLqRdEJc4njBci9lIQqWD4FEEjiMjxitFyzH0z0MWi5Fk6t0gZOElZnZ0uTS9krOPw65xJWrGoBxUAJCvJqw47N2qZbErUKAFaWOThLk0G5aGPZSxS5N1oExyJsyc5Arog/JJ84s7PCVJlzESgoIGpU7KWfEX1oOgjIrV/FKMU9OeDUw8ItRvbUVSbsmD4gkbsSW3cmHEi4E90pS1fmYHQKwFjxzgOVYETHJUqZs5JDkUzceUaSzCQLGpE0lPiKgxIIICQC+TaVipncm0pW+hexDVKnma56md7I3JZ5E9aRNWozmxFkj4XYAVIFS8GdoVA2mb/NAYv2yyVf3UvGoOHevRwT6QQVm0Ez2IxkkjZtt8mi7Sbj4pt68u3+GLWrKSstkAzC0Zm+rY6sOnNo10+xLqGOUZ+3dnpilA01d235RZVWHUVCrCL1FKBT0rnHR16F4Yi5JgFRkNtqRFN0rP5ag6jl9YjOupa/U0+oEEni3KLbHMKVpIOu3KLzdK3oHbUDTlpEZd3LSsUND9f2MTmXUj9RTelzRJEeIhfa7SshkpYZQFYZcxKgaDdn14ZR2ZFLPDqc7VXP+IkhIzSoKFQNCDnzirs/2e7sgzFDCMg+Z5wzthKxhAIdq8av9IB/BLLgEwM5tq19BM63CGhTZxkBrrHTbpSTTCPUwpm3WsigOT9YoXdCwH+Xvp5wnLF7srjybeOIUUBn7MDKn/wCcCE34NYLMY73CjBKCRBnZXZ0bHzghFwAEkUI4j2ekOxZ1KUAA7jIZ/KC1XQXALCgcPXqPPyi2675ZZ7yRnf8AgwasSlXOBoI0Is2gGTfP36wzu+7EpV/etw6f1hcq9ldsDvJGTl3YOEGybvT+kcxyjUzbHZyUjJ8tH84Jl3dLzFQ0VpYpPqQ3IyiOzyFlnKTxYjzEXL7HKHw1GkPZlnQg4nb16QUm16JSVDNue0A8TL9oVpGUV2bmCuCLUXMtH5c65fL3xjVJlzTlL6sTF5ue0EVaWC1TTlEPEy5sd3bZnJVkKyE4Eji3CCpXZ5H5gOh9Ye2O5AfjnV2DeqaHzgqz9n5YPjdY4KIbnT0hbr25sd3XVmbndn5L7dYql3DKDgmvpGvVcFnq8ttvEacW3i2TdklOUpBLfp/8nhf6m2mY5wXUyAskpNAl+cXypLs0nPLwlvNo2Euzp0SkdAPSJmQBtC3iUQqYpF4r7oSUSAtKcytgHclw5cAHVoIk2VwQspCaeFCX+ZbrDEShqY4malIoKwl4m6ypFqNSdOzT2E0+6lOO7ICQM1Z02AptAiey4JeavGTzA4uHL6Q7nWknhygdU4mrZekdCcktNAKuIqVnebuU2e6JUv4UJB3bWCsQZmEUd8+scKx5xzblq2JZYpQivvQNKxVNtYB8/WKlWpien9fSOUWRoXBaCMhtA85FR9IhidqUirGXeGxVtiDuFIMSXKSRxirHSscSoA0g9SCIkjbf5/1ir8KMwPe8XqOsSAaOzMhlEqz8vL3z91JlXfWtYkkjSCSjwupwk05e2ELnUaJirsrl2ADOIT7GnPXgQfSPTLQSSRwYN9YrM+IjnbuwpZVsVTLAmA1WQPr0NIKmWg7tkPvFMybU0izHMAJ7PajIsgKQy5pbFq2z5tyziF3WNWI4i6vDR2ABdnPlQVPzjRI7PywJeMleAUGQ9XixUiQCCEihcNvvziu+0Kauopu/Js0+yMRUV9F7+QltE0oURmrdqClGDufPOIItSgk0dWaR0TVRO3HUiGtrsiF5FjTOozB5/NoGm3WpAdJxjZmqeFXg44qlJJPR/MXV7MxFK7cdPf1FdilUWqZOSVLDZKYB6+Ip9I0V3WJJZKl+HwgBIxMMwwGbs/SFK7vKQCUHJ1q48eA+kObBaJaVBb+FFG3cN1g51FLVO/oU50p0/Mreo4F0SAHV8VAxo3CriCbLKarIRthQCfJIHzhJM7QBZUhcshIYkirPkfLWC7LbiUYkDEnQqIBzZqRmVMTVpy1jp75NbD4OFakpRlqEXlPwEMouSEgpThqfiZL5sfnBpCXSWoBkWzpnSuWsILXeX96nE4wJJCdStRKQBxzgsTVgOryGQ+8O73Pbi5n16M6bfQYrmk55e8o4FNr0EB/inHvWIfiGHGOyNlS6DkTQT1jxtGx9IClzXoOsSCmpAtRT1eo2MZON1HQIM2OKtBECCdV39+zHU1qc4Zl6iUwozido8Fa6CKDMdgM9B0iMyeBSrtlk33gFDWyGXbV2SmL5+XSITVOKnKn2iBXtximYv1g4xsDLVaEyKekUrml9ogFneOKX/Xyh60BUb7kdzwiQIry+cVLUz++ERSr3xibE5UXpIbPcwJNVSmvpSJry5xBSXjkC0eSknpE8oqE2Iip3+8GCSQXyyfPhpFwmMDFA6axDFHWuToMLOuWAcTvp9H5ZxCZaBuW2PvlAEyYXBitU3Tl947JySw1dqLcqRSuYaxVLWz8YgpZxBLEKOT09YK1nYFrS5TPn8aDOPAFVcKjyH3hl3yJaClKUkFi6kgkgpHoXpAc23OdPL7RaUboLIupoFTEH83nAVpsgNQY5PDpZmVpHJduAT4kknhl+0eWjFrWJ9HjdaoWSpqgTiLNlTOD03kKB2D1PWCZMpM1LkjlpFEu4UE1Jz3MNlUpvzaWGOcGtRiE4wQMjQmBLxkpShkjEo5GjA7mrtDGVYwkNSLe5GzcoqQrZJJozq0IVE4vkyN6OgUNSkAs+QzLj02hPd1vWEqAJBSfh24gxq+0cvwpLgsTzIavT9oUWWxJLhIZKZYYu+Iv9vWN+lWjVoXktTzkqcsFXSi9GQE1RUmZNJxZitf5iNgC7RorNbilkqqDmp8nqCTx+sY+/V/3iuBYcBoBHLFeuB0keEgYm1+xakLrYZ1IqSNLBV6Tg4Se7Zsp0tXxIZSSSzFzShpAxnluj/NvX0hbYLeUKIlnwhvFkC4DOxYGubQSmf3hwpcqZyDqSoOx1yHsQdBTt4tlz/wBMPH0KVKaVN78DWzpU7PxLPnF7FNXgZN4S5KWUoBWwLtC6dfTmj190jJlSqTk2z0mFxFLw0qa0sODOHWKlTMhCe2T1JSC9FFn4kBhTKLJlrKiQ7EDPbU/KNHCxll1MTtijTo1U4c7jeSup3zjk0vmSeED2CwkICicJNa59eLGOrcHjodGglUpym1F6oz3RqwpqUk0mW4y8QWps4rxlz71iMxeVXhthJ1cd7wNlFRqXjiU4iXUEitS7BtKAxJF2eUYgoFotlKBIBCWcO7tpm1Wj0xklWWrNkQ+kSQVS1DWOvpvFc2cHpHFLfr7+0dYg8k6RzHhNc6xysSk2dS1DCHOfT20S2krvYKMXJ2W5wrcxBaxU++MMPw8tBKSs4wHPDpFMrChBmECj4QouHZyTvyiv+pjZuKf/AE0I9n1c6jKyuUollnYnkPWKZssUqRwhPed6zJi8QKkjQAn5tBFyXq6giZ4huanj8nixBztdhYjCRgrxd7DfuMKV6lnIOqagttmIN/4OO473vPEEpwpDAAEsUirvXbQwPOtyEzAsOpAASQzYqB2D0c7xJShMmDuUYUpSASrM7qP7QGVt5imqklBwvp0/0Wrkmj0NfKse/Ck5DnzhvOlAVxCmfPJvfGAxNUAMBDGtQ76Pyp9dYapsRYyEi/ZkpTqKinKpfOGlj7SFRJqNOfWF6bIJaGW5URVLhhwNM+EUG5GdaCQCzg6ftFutQoVdbWZr4ftCpR8N7o1ctSVJxJXhOodj/SCrLeRQliASMq6RjhaFBYCX4N6vDOdZZoQFBSio/CmtaOWzjKnguG9Dcj2rTkrSWppJV9qb4QRzr1jx7RkJ+EHj7zjO2O65+EFa0JUS4CyQeoanWL7RcWJQSu0Jd/0lh8/tFd4WgpWlJfS7/odKtJxvCk3+Cq/L0xM5Dkgmug0/aB7PasCTtQdKh/lHLV2XmKV4ZiJgHHCf+r7wPPsU1CR3iSkZioLtyMa1DuVBU4SX9fg892hCtOpnlBr31CLUsKGL/Kx6UMU3RZBMCXyGZ4N7ED2aeSFPkDXlDO5ZgDIH6nfcM4+UNknCLRmNMYJtKUlMvCycQLa4dAYYyrEwOBKnIYkDxNtw4nlFEy+JKZRUtBLhzWj5Di8ZtN8zZiyoMmubsw08T+9oq5JVLpK3ryEmo6vU0dpufu2Ws4QKeJqmrZa/aK0SkkAkhIzc01aFPcqW6lTMYH5lKJA6mCxPCRLWVAIJNeHIcPSAnh21rLX0L2E7RlhrqMbpk7zXiWkiktJHDErduEUSFk4iX8R+gJ+Qi+dJl90F48TmjaMXby0LQAm9QxYBzSp8zwrDqUFGFolHGYmeIqZ5mivC3qKUpQoBSyEpB00J45huJgY2ju5dTUFuvuvSE8+cFYl43UC4cEAFwfCdTEkzgVBS2KleIVyL5MKDI0gIYSMPKMq46pUpd2xwi2eIZhJFCaF6kU0cA/KOG1BiXYEnDycqHygG0FRACgUILeJST4n0D6feK7fUYQXBcgZMRm+zCCUEU3J7DaWczoGY+/dYmJjocal+kKBfWIMioySfq2X1pBlntLhOgSFAlqOC4ryrESptbhJ9QgqZhqffll5x2YmnveApNrSZ2EuxIbgCCfkWh7aBIwnu1rKgwJI8OdQBm/pASWWwcYpq4nO/tt/nE0CvT36x6TZTNJw1FAMvIPTMxO9JYkzVSwrFhCa/5iK9a+kM0bstwMjtcsUcgM1NXnE7feSZIKUAqw/GoULBqOcnJbzimRNIJUPiyAOVS3lWE1qxkLAJwk4jSpbUk6a9YqVKbqTy8I1sFKnQh3knq9jlmvAzZ5UssACptgMgPecEXxaz3WFgwIetd6ekIcCknEzgNiALnC4P0EaG77IuYxKSUuWKjhCg1KkOeQi06CsvkC8U1WU46pqzBrr7uYgpymZjjwDxTd8nAoqVkXYa9BDKfOlIZlSHegS2fAkNC6cWJAqcTP1iY0pJu/IOIxDndLYMVaAS7bMNq6tvHrVblFKCihFA36iQ6SNQTTyiixIUshKQVFVafL3xhnIuOYFBRw0K1M7sSGGXTyhmVIzlFy1SApV5hThWb4lA0dRGHDyoehg2y2yXhHfUUapCQWCPy8t+sIF3fMRN8YIABLnI8ARzg+TZpk0YxMwA0A5U+kdOESNUQuuxpbvZqgBx2HvODv8A1ChaVpkhJCRUtvRxpGAvO9zOYYk4RRID5ZV4wVc9pEmVND1mFLH/AC1HqfWLFXCNrNLV9OEW1BpDS67akTmwFRJIQxpTTInjG4mESgZnxKYJAySNWA0GvQRnOxdjdZUUgYRmf1FqjoDDu+k1SlJ4ka8IxsfUU6yprZbnoOycLFrvJLXj38xXNtHeLxKorb7RGY2cdmSDqIomqw8Rvx/SeMBFLg9E9EGGbrw9/OO2ecoliaajTjC02ujCrH5UIg2wrGb1ao29s/lESp2VyU7kZ/Z9KycBwvpoftCOahcqaEElOEEHpmf/AKjONrImJRU1UfhSM+Z2hdbrhVOcgjGfu7PDKGMadqj0MLH9mxqJzpKz/sz8qcZ0kg08f/S7/eLZdmly0Y5r4X8CB8Sm9BxMUXTKIUsq/ISCBlicggcq/KLpVk/EELUoJBcH/KkOSkbUArxJjWdk3roeSkrOzBpc2bbFhKU4ZYNEj4RxJ/MYNtdolJWEqmKXgYBEoDCDxU+b6RXa7enu+6kApRV1ZBQDBy1cLvSj6k5RRYpZABkoKlEMClNRlVhQaxPHRAvYayJafFjPdJWzywXUSDTSh4Ac2i8TpUsNLlB/5cSuqlUSPOEE2ZMQoAIUlRzWUkkDh+kcuu0dsNnKnW5JNXJyGqi/F/YgHTvq2AothFutSlKBybJKd9n4b+UC2efhUg5+IHyzzg+ZLSlqBayHAOSR+pWwrrWp5xz/AIT3hxTJrPQACrvUAflpTzeHrLawcYXHl49qparN3KJagFnEsrILlxhCSDuOnWALDdUy0lYlMABUqNQk8BVROVN4XqlAHDKTjKaAn4R50J4/1jtlt81ExBQTLmJDOmhIUak+UBCjGC8Gx02280gq8LimWNQlzWZIKkqH53fDTMVSzHJjCtdsKTn4SQVDjBlrkT5qiqcpRLgKKy5JJoAXYsCSwpFNrsqT4fzKctSg3NS0OlRlFZ2tDpUZJZ7aDq7rjmrlLtJZCEhRc6tkE9aPHLOhakgIlqwqd150erAVOWcIJV8TVJRKUteBmwlRw4RSgyppGv7P3qJGBRkzFKSGllLhBGRcmgzzq7xTqqcVf7EKMW7PQptl3LlJCVhv01BDbhjxgWRIViDih9N/fCLJV/L76agpM1U0KKRm2JTnAG/LVuAMCXxbyFFMtOBhhAdyKEqLnQD6QqOfZg+gf+MllRQPysD9er16wDarUSru0hgsHEToj6MzwRdV0qwAS01KfES+rVO5zpFl6Ks1kDrxTJys0u1OIIISnnU6QyEcz01GxpylqUXQhKHVhBDhCX1J34AVMK+0Pa9c5WGWSlAo+SleXwjhE7TfeKzY0pCSpRAA/LmCebesZlMwBaCcn+UaFGir3kWIxyqyNr2a7NBae8mJcHIny5xXbLG68KKvj4ZCpJ6w4/8AWFmk2ZNVKU3woFXAy4V1OecYO9e2DrSZYUn4wQo7lBBcHgR5dAjGdWTugpRTVmfQey+HuVMRjxEK4AZCujesWpmspQcnizDJvKM72LvdJs6g/jxqKvlh9YYT7WoKNabHzIyhTp2k0FGyVkHzJaZiWVrpGOn3qJSlICqA0rpnpBt99oxLQwNTQeW2zaR8/tVsClElyYs0sPnXiFVIqRXZPi98YPH0j0eixU3HSPoPYj+Erkj6xbeP8Q8/pHo9Hkq3/wBU/fCPVdmfBj75LZMLb5yX/p+sej0DR+IaVTygth/NzgofxB19Y7HotT3Y2HkQxs38abzh7Zo9HoyMR/iKtXYwaMpv86/+yK5H+HmfzK9I9Ho9LHy/Y8Bivjz9WL1fwx/If982Nb2f/wAGnl/2xyPQVfy/UTPYtvz/AAsz+QeqYzv/AMEv+eX6GPR6Bo+X6kIlM/iT/wCZP+4Ryzfn5T/9yo7Hot8fb+g/2hVzZHr9IAv341f8sepj0eiY+Zhz8v1DLX/Akf6/90LR8a/e8ej0X8d+3+KH479n8EEWn+H/AK/+0RvLB/hVf8uX6CPR6KHbPnXqv8CxnxZen+GWsH/uCf5Zn/5qg/tz/j1/8tXpLj0ejLl8VfxKK8n1Glu/ww6+sfKbf8Z/0/7RHo9Gng9mXeEMLP8A4P8A1/VcKrZHo9FyO79SC+X8B5D0hLN+M/yGPR6DhyQaP+z7NfP/AMY095/wlcvqI9Hor1fiE8GGvzTr6wnVHo9F2GwB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hQSERUUExQWFRUWGRgaGBcYGBwcGhoWHBgXGBgaGhcYHCYfGRwkGhcXHy8gIycpLCwsGh4xNTAqNSYrLCkBCQoKDgwOGg8PGikkHyQqLCwsNDIsLCwvLCwsLiwsLywsLCwsLCwsLCwsKSwsLCwsLCksLCwpLCwsLCwsLCwsLP/AABEIALEBHAMBIgACEQEDEQH/xAAbAAACAwEBAQAAAAAAAAAAAAAEBQIDBgEAB//EAEMQAAECAwYDBgQEAwYFBQAAAAECEQADIQQFEjFBUWFxgQYTIpGx8DKhwdEUQlLhM3LxByM0YoKyFXOiwtIWNUOSs//EABsBAAIDAQEBAAAAAAAAAAAAAAIDAQQFAAYH/8QAMREAAgECBQEGBQUBAQEAAAAAAAECAxEEEiExQVEFEyIycfAzYYGRoRRCcrHB0eE0/9oADAMBAAIRAxEAPwDAIS1Xr9Y2vYm8EJlTckzCwBcuUl3oKUVh84w0twYednZGKcDUCjnlUaNpFCpLLFtCm7I1dx3uJNs8SlBKvCcmelVF6M7vH0RaY+TX3Z28QoBqKNm1deUbX+z+8e8smEtiQS/iBNSVAt+UVYPm0dhal42Jg7qxrF2n+7Z6gxaifgQG1zMAxJIjQsrWI1GMucVAjgfNoWS7As5CDZJbKDpE184OnUdK+VC6lJVLZhAUNQx4CHc+wJWXJaBlXWA9aaRcWKg1qVHhpp6AGGOFESUli0cEWLiGiARE5QZQO0TQgk0EWKlNm0DKS2YUYvdBsyc+WUClL5RTLSSWAgr8AoB/lFPuY0+S738p8EZdnxawMtMHWdTO4Z4GtCnMC75rDIu6uZftag4UtsafX5Rh+zt4mTbkqUaF0lg+fLRwI3nayiApwMxXzj51dkpa7SVJI8JzVQCh0z6Rlzl3dSbfvQTe02zaXlb2KlFy7kbtpGQvW3pWRiJIAqASxY0oNYfWqYcJCquNNTrGSvSYurpwpIAaj5u7jeMvDxvLM9xq1ISsClZEDN/oKw+QZs8YUEpFNNPe0A3Bc/h7yb4UbFi/Fs4dKvVKAe6SQcg4HSkHWneVo62OZfgmFGE4S2gfMaE6wmtt0FgQAHNW23hjYlTEqxzJicRfws46kNV4Ft16FUzxF0ksw3GcOoX3DiOOzdgBJctlG5k/CAmMl2bs+LcCNohISIsyeo5MVXnZFMCnOE14SnBUX4VjSWqcAIQ25ZLgBgx11hErsBmKvezzF+HEAxevyO0ZifZVS8RChTjQiNhfgAll1gKFHzZ9Yy0hSGmFRBWzAjJuTe3gIyb9AbisXiab+vCkCKrw6QVLnhKjSukQtiwo4gasH50ekWo6PYlAa4n3QOojypRPGIIPBoYENDL11jkq0EKo6S8c74uNomJIJ61gQDbLspVJSVlgBUAuHFBXfKL+wHdy7QXKhMUCAC2Eg+IlgHDYd9eEQlJSqzpYpIZlfXlqcnhNZb3XZ55mpCXZg6cWEZOmoAVXV4pYWVpO/UiJ9XvSfhRmxJakKuzV/YlKkrPiQfCSfiS7NXMh4GN7ptYxhCkp/KFMc8jSkZS0Y5E1MxJNDiB6kfSGxxN68umwObxH2Cyoc1g1copFIz/Z6/FTpCFqQlC1BykEZOwIqSx4w9s1tdwabRpNStcamivEd4vkhXSKlTUPXTbI8ohOtIIoCDBqDlwRmsXz8KaloWTluf2aOzEnVxzjyZb8eUXKUFFblWpJyeiIhZicqUVlhF0uS5bCX4/WGFmkpRs8FOoorTcCNJvk5IswQKZ8c4hMSXO0SWpy/pEJkx6RW1buWbJKyB56qNAK84PngAEqLAawsTaEqHhUFDgRD6bWzEVL8Ga7dkd2lyxD68v3jMdm7tABmqHiPwpOQ2PE8TF/b+8gtQSkuBR+TFvWsEXVMPcpAThYUf7nSPO9oTerjs3+CYb6gl4obxKCiP06A1zYvn0aMrekwYnSkiu9dS3zjU3koAFSyqj/AAkVO3y5Rm7JJ7ydXxDiWfRss+kJw7srvgcg67kzpqAE1qK6Dm0NTcqn8bZMVHlnDazSky0eBIB2H9IW2+3TDien6WdwGr6xX7yU5eHRA3KUWGWhQPeEpYkgagGoqA1YZy7rSsAoBqQoYgwAfhUwNdl0kJ720rKACDVdSkVCSMgMtzwg2V21kBSkmgdgQqjDKmGLGHxNNtxUm7dNvuXo4Woo3krGluvwIAfLOjRdaraTkCawiRf0ogMt65cOkdt/a6UgYcQB0y95CHymuAJRcXZje1WjCjEaN7pGHvu+U1ecwGYGbN89oVdo+2zpKUrUtRO7Boxky0rWSoLFdB9jBKDa3AZtrZNsykjxdczxFTrvGWvC3SEk4HW9MmaujUG2sJlTCkYyoO9GHnTyrAs20KUc397QVOhl5ZCiG/jg+Te946m2AwEm1jJSREJkwPRVOIixlCsGC1sc4smDEXJhcqezGCZdqplHOJzQ7I2jnedIsIH3ERVUcKQoWOLivQJdCj4T5vu0V3haHUSzu2WsKQwPGCUKA3H0gO7V8xw+7OXlNlLSFOEKoASyc64aftnDe9E41VUABoOGdPKEF125eJIKk4AWqwyr1/eNFeyVBNaEjQ7g150ilUVqifIt7iqw31NsqjgOHEUuWBOEVAD6Vjd27tOsSkTUJABIOA5lLVfbpHzS0KKi5zFI0ab4SmXKOBmSQA5KXy8xsYsVq1WEY5H6km8uvtCiclJcJUskBKiMTipbekN0TzmyebR8Mn2xTghRDE5HcMW5gRt7B2lXOsygT4gGVpXLOmbPwi/HFpU3Ke6/JEtD6D3xV8QHCJJmkaeUfPex/akSguVMxEAuk7A5hjo9c9Y1crtMgoxYS7/C79Xi8qkXG/AF2h1LmgF2zixa4RI7SJUkkCo0+8VTu0JBPhaju+XOJaS1ZymPZlopQNCqf2nky5wlLOFRo+jwlPaVbAk5EuQMw8Y/thMxeIuXV68Yq4mv3WVLlk5ruxte0d9u6fyg+Z0/aMLOvhci0BUtTMzpdwqooocaViVkv4GQH+JIbqP2rGfvO24lPpTRj5xRU5SqOTOSdxnZCqbaUqagUcRFQ/M50+saK3zMIfEeQz4Qj7Oypi0kh0yyTV68QeP3hxaJScJAUX3eopv7zjNxEr1LPghKwnvK1TD4sKikg00KffusKuz9kKp4OF0pz4fvSDb0t60k4VnCUsC2g4imbwV2KuyesrUlDJU3jVQPwUc+QeGOap0XJ2Q1JtaD+fbUCgAJyGteMKbYLRNV3chJU1fCl6uzKVoK6sOMa6wdk0hjMJXsBRPnmekNLcRJQySEgCqU0ajO+hyrGFLtCnB2pq7+e3v7D6eGe8jKWXs4QAq1gqmkBwpTpBqWS2jAVFIyNultNWGbxKbw8aQ+tfbXDPAKipFX1OGmRPGM9bFPMWQzFRIPAl84uYONVScqnK06f+Gu6inBEV2zCnLRsmrGdvO04yC3J/2gy/UEyg2hB6V+sIJlsZ3MblKF1czKy8ZyfKwmpd9duMCT7QVE1YZUiZIIep9+kcVhAeLS0FlMoF8/OCBZ2rvWKDk7mHVks2KUhR9gRFSWXVhLUSqYc+GkVpQ5DPE54GI6iLJcwhJyDbQzghkQQeDcK/trEFTPfsxDTic48RHHGhtBLx2zz9DHAjFFcyQXpwhIsJM4U1zEWLn5abwJJPSC5cwN94jYhoYXWtJmJCi1Q2z8QxNco0N4WvED4hlTZuekZA0IOFxSmnKGki3EgsmhJfVuUV6lO8kwbanlTKcNo4u1FsP5QpxsKMfSKVKiAcP6Q1xuji9MwHfnx4Rq7DZUpswxH4nUxoG0c7GMbKmPxeNRMtbykISWxMAlmYak7ezFWsm7JAyQDInmWsKah4moejHnGylkYfCeLxnLdMyS1E0HLiPecW3ZeXgKKuDTZtBFqnVcoi5LkaJtJGPC4LO7RVLvIrDk1yNNv6x2T8C1Es8Z+z2rDMYEkEN1+vOBVeVScovbT8EWuOrH41ljR6iEfaWdiJdwB5Pmw+XWHU+2olpI8VHxGjsA+Wzxkb2tuMsC4GT7fSERlKrVzPZbBRQJZrQRiT+U0iKs4HlzKw7uXs5aLUsCVLUpILFZolO7qNOgc8IsynGCzSdkOSu9DTXDO/u3pk5w5ZUKzqqCrFZFWhREpIZxVjQjc/QRorq7HolIwnAo5qDFieLKD5a+UMlykS0Ye7RySAPINn1jylftCKk+7V2NhhuZCi6uwsmWccwCYvdY8IP+WX8I5qJPARoAQGZJXsaMG226CBbuRWkog/qXpyDkno3OCrVMKR4iw8uPOMmtOdWV5u/v8FyKUVZA143kiUHmrAP6QWoeXiIj512jvAzJv934XJcDLKjgHPLODO2VpCkAAAOaDXI65kwFYLGwc/Ed42uz8GklUYqpPgzVqkFB3r7rFyMgfrF9/pZQHGB5YoPtG49htHykJ7YWNQqhDjn9Iy963X3RC0nEgnMioOx+8a6TISs4Trw5wPNsplKIVVJDVqCNQXzgoTcHmX2E1vMYqbNrsBkI9IVoQKgw4vXs+MQVJSWI8SXdtiNWNdTHrs7OzZ5CJSSpew23JyA5xdjVhKOZCdhNMTnxaNDZZRFmSTr+7Qbav7NbWgAqQG1IL8hSCZtwTylKUo8Ip5bjrFerWhJJJoJTjHcxFsSyzpEZCc+Ma28eyk4s8onZhtwGcRs/ZOazlJDcvSGLEwy7ipVEZiXYCdDBCbtOpEaU9lpg1Pl9olK7JzCKrSPOFvE/MU6vzErkR0WmLO9iiZKBiwNJrUNBU5x1JgZKC/D5RcVbERzRIX31IuslqAcaGFq5xZonZyxEdYiw3ExojNm6tFSJnlElTA2YECCRK6uI0FzIXOUkgE4Hcs9a0ppGZxARr7hvdMqWWZKnAyzGrcqfOKWMnKEfAtSbXJXldc4DEU+HOnxbc+MB3bNImNWtCDmINtl9pW6kghQzJyNGrnXOEcy2nvUkFiGqavtpnpAYStVfhmgXHQ2VrmhMoJyfZyHO/wA4yPfnvUkbsG4xfb71xBNairD7QkmzquDQEdKxZpUnG7e7AjEfW20AKcsCRnnU6l8+EZy0FzSvP3SLZ1qKs35wbcHZ9drWUhSUIHxTFFgkHidSxaCuqcbyegcY8Euy90JmrXMmt3coAqH6lEshGYZz8gYc3h/aAUHBJSAEUwpT4RszEN5RfeypEiQLNZnX4ioqdyteHCDwAzAFBzMAXd2S8BKvjVrtGfaOIlnmtOEWV4FY9J7f2kKUSCOAJZmajHaG9m/tFnAB0LNX8SXy0FHbr1iiRdSEMVkOxCgMi/pBlnwpQyQWSwHz+0BLD4eWjihqVS11cjaO3trm/wAJCw+yW1cF2Dafm3hRaLfawp1gEkuQC9c6n94Oue+PxEyYkeHuwHfUl2FOUO71u4S5qk5s2etB9YmGHoweRRBmppKTZnkd5OIK04Wy/oecNUrDRYEtAtvtASkkmLEYqKshO7M/figpdCfP6mKZaTl9YiAVKKj0ppEj0Z/eUE+hehHKi2WSCCHpXOHc2ypnID6jyhAwO3mYc3HPoUHmPrEIXXjdXE827ZkguPEncZjpDO4u1P4ZRGBJx1NGUWyc+84dLTCm8LgRM8QorcQEqakVFI2d29p5EwvjAUdDQ/OkJb3vAomlYyJ8Q0O3I/tGDtpXZlJCzQmin2rSHEu+zOR4sxkd+go/JoXClkl4tmdPxRNLIvkTA4Lbh69fKPG0JOojHpxOdHguQVuACXgJ4eMX4TPluaRgYgqYBFFnJAy4VifcqNYSl1BPlakkNUQPNtbb7QNjcvnwj0tOIx6K3U07BH4l6O0XykPSA1ywDxiYmGkccGT5LB9ohLmCKpq1KakdlpLZV2iCA5Ex4kqYwpAbqb6iOJsysyXiNCC2daRQu1YKl3hRvYy99IWLsSyXi5FjmD8sDKMZbk6DJFuMVomgnPL1gT8FM2iaLFMekQlFbA6BpnN5NAdomcYv/CTWp6xD/hcw7fSIzLqRdEJc4njBci9lIQqWD4FEEjiMjxitFyzH0z0MWi5Fk6t0gZOElZnZ0uTS9krOPw65xJWrGoBxUAJCvJqw47N2qZbErUKAFaWOThLk0G5aGPZSxS5N1oExyJsyc5Arog/JJ84s7PCVJlzESgoIGpU7KWfEX1oOgjIrV/FKMU9OeDUw8ItRvbUVSbsmD4gkbsSW3cmHEi4E90pS1fmYHQKwFjxzgOVYETHJUqZs5JDkUzceUaSzCQLGpE0lPiKgxIIICQC+TaVipncm0pW+hexDVKnma56md7I3JZ5E9aRNWozmxFkj4XYAVIFS8GdoVA2mb/NAYv2yyVf3UvGoOHevRwT6QQVm0Ez2IxkkjZtt8mi7Sbj4pt68u3+GLWrKSstkAzC0Zm+rY6sOnNo10+xLqGOUZ+3dnpilA01d235RZVWHUVCrCL1FKBT0rnHR16F4Yi5JgFRkNtqRFN0rP5ag6jl9YjOupa/U0+oEEni3KLbHMKVpIOu3KLzdK3oHbUDTlpEZd3LSsUND9f2MTmXUj9RTelzRJEeIhfa7SshkpYZQFYZcxKgaDdn14ZR2ZFLPDqc7VXP+IkhIzSoKFQNCDnzirs/2e7sgzFDCMg+Z5wzthKxhAIdq8av9IB/BLLgEwM5tq19BM63CGhTZxkBrrHTbpSTTCPUwpm3WsigOT9YoXdCwH+Xvp5wnLF7srjybeOIUUBn7MDKn/wCcCE34NYLMY73CjBKCRBnZXZ0bHzghFwAEkUI4j2ekOxZ1KUAA7jIZ/KC1XQXALCgcPXqPPyi2675ZZ7yRnf8AgwasSlXOBoI0Is2gGTfP36wzu+7EpV/etw6f1hcq9ldsDvJGTl3YOEGybvT+kcxyjUzbHZyUjJ8tH84Jl3dLzFQ0VpYpPqQ3IyiOzyFlnKTxYjzEXL7HKHw1GkPZlnQg4nb16QUm16JSVDNue0A8TL9oVpGUV2bmCuCLUXMtH5c65fL3xjVJlzTlL6sTF5ue0EVaWC1TTlEPEy5sd3bZnJVkKyE4Eji3CCpXZ5H5gOh9Ye2O5AfjnV2DeqaHzgqz9n5YPjdY4KIbnT0hbr25sd3XVmbndn5L7dYql3DKDgmvpGvVcFnq8ttvEacW3i2TdklOUpBLfp/8nhf6m2mY5wXUyAskpNAl+cXypLs0nPLwlvNo2Euzp0SkdAPSJmQBtC3iUQqYpF4r7oSUSAtKcytgHclw5cAHVoIk2VwQspCaeFCX+ZbrDEShqY4malIoKwl4m6ypFqNSdOzT2E0+6lOO7ICQM1Z02AptAiey4JeavGTzA4uHL6Q7nWknhygdU4mrZekdCcktNAKuIqVnebuU2e6JUv4UJB3bWCsQZmEUd8+scKx5xzblq2JZYpQivvQNKxVNtYB8/WKlWpien9fSOUWRoXBaCMhtA85FR9IhidqUirGXeGxVtiDuFIMSXKSRxirHSscSoA0g9SCIkjbf5/1ir8KMwPe8XqOsSAaOzMhlEqz8vL3z91JlXfWtYkkjSCSjwupwk05e2ELnUaJirsrl2ADOIT7GnPXgQfSPTLQSSRwYN9YrM+IjnbuwpZVsVTLAmA1WQPr0NIKmWg7tkPvFMybU0izHMAJ7PajIsgKQy5pbFq2z5tyziF3WNWI4i6vDR2ABdnPlQVPzjRI7PywJeMleAUGQ9XixUiQCCEihcNvvziu+0Kauopu/Js0+yMRUV9F7+QltE0oURmrdqClGDufPOIItSgk0dWaR0TVRO3HUiGtrsiF5FjTOozB5/NoGm3WpAdJxjZmqeFXg44qlJJPR/MXV7MxFK7cdPf1FdilUWqZOSVLDZKYB6+Ip9I0V3WJJZKl+HwgBIxMMwwGbs/SFK7vKQCUHJ1q48eA+kObBaJaVBb+FFG3cN1g51FLVO/oU50p0/Mreo4F0SAHV8VAxo3CriCbLKarIRthQCfJIHzhJM7QBZUhcshIYkirPkfLWC7LbiUYkDEnQqIBzZqRmVMTVpy1jp75NbD4OFakpRlqEXlPwEMouSEgpThqfiZL5sfnBpCXSWoBkWzpnSuWsILXeX96nE4wJJCdStRKQBxzgsTVgOryGQ+8O73Pbi5n16M6bfQYrmk55e8o4FNr0EB/inHvWIfiGHGOyNlS6DkTQT1jxtGx9IClzXoOsSCmpAtRT1eo2MZON1HQIM2OKtBECCdV39+zHU1qc4Zl6iUwozido8Fa6CKDMdgM9B0iMyeBSrtlk33gFDWyGXbV2SmL5+XSITVOKnKn2iBXtximYv1g4xsDLVaEyKekUrml9ogFneOKX/Xyh60BUb7kdzwiQIry+cVLUz++ERSr3xibE5UXpIbPcwJNVSmvpSJry5xBSXjkC0eSknpE8oqE2Iip3+8GCSQXyyfPhpFwmMDFA6axDFHWuToMLOuWAcTvp9H5ZxCZaBuW2PvlAEyYXBitU3Tl947JySw1dqLcqRSuYaxVLWz8YgpZxBLEKOT09YK1nYFrS5TPn8aDOPAFVcKjyH3hl3yJaClKUkFi6kgkgpHoXpAc23OdPL7RaUboLIupoFTEH83nAVpsgNQY5PDpZmVpHJduAT4kknhl+0eWjFrWJ9HjdaoWSpqgTiLNlTOD03kKB2D1PWCZMpM1LkjlpFEu4UE1Jz3MNlUpvzaWGOcGtRiE4wQMjQmBLxkpShkjEo5GjA7mrtDGVYwkNSLe5GzcoqQrZJJozq0IVE4vkyN6OgUNSkAs+QzLj02hPd1vWEqAJBSfh24gxq+0cvwpLgsTzIavT9oUWWxJLhIZKZYYu+Iv9vWN+lWjVoXktTzkqcsFXSi9GQE1RUmZNJxZitf5iNgC7RorNbilkqqDmp8nqCTx+sY+/V/3iuBYcBoBHLFeuB0keEgYm1+xakLrYZ1IqSNLBV6Tg4Se7Zsp0tXxIZSSSzFzShpAxnluj/NvX0hbYLeUKIlnwhvFkC4DOxYGubQSmf3hwpcqZyDqSoOx1yHsQdBTt4tlz/wBMPH0KVKaVN78DWzpU7PxLPnF7FNXgZN4S5KWUoBWwLtC6dfTmj190jJlSqTk2z0mFxFLw0qa0sODOHWKlTMhCe2T1JSC9FFn4kBhTKLJlrKiQ7EDPbU/KNHCxll1MTtijTo1U4c7jeSup3zjk0vmSeED2CwkICicJNa59eLGOrcHjodGglUpym1F6oz3RqwpqUk0mW4y8QWps4rxlz71iMxeVXhthJ1cd7wNlFRqXjiU4iXUEitS7BtKAxJF2eUYgoFotlKBIBCWcO7tpm1Wj0xklWWrNkQ+kSQVS1DWOvpvFc2cHpHFLfr7+0dYg8k6RzHhNc6xysSk2dS1DCHOfT20S2krvYKMXJ2W5wrcxBaxU++MMPw8tBKSs4wHPDpFMrChBmECj4QouHZyTvyiv+pjZuKf/AE0I9n1c6jKyuUollnYnkPWKZssUqRwhPed6zJi8QKkjQAn5tBFyXq6giZ4huanj8nixBztdhYjCRgrxd7DfuMKV6lnIOqagttmIN/4OO473vPEEpwpDAAEsUirvXbQwPOtyEzAsOpAASQzYqB2D0c7xJShMmDuUYUpSASrM7qP7QGVt5imqklBwvp0/0Wrkmj0NfKse/Ck5DnzhvOlAVxCmfPJvfGAxNUAMBDGtQ76Pyp9dYapsRYyEi/ZkpTqKinKpfOGlj7SFRJqNOfWF6bIJaGW5URVLhhwNM+EUG5GdaCQCzg6ftFutQoVdbWZr4ftCpR8N7o1ctSVJxJXhOodj/SCrLeRQliASMq6RjhaFBYCX4N6vDOdZZoQFBSio/CmtaOWzjKnguG9Dcj2rTkrSWppJV9qb4QRzr1jx7RkJ+EHj7zjO2O65+EFa0JUS4CyQeoanWL7RcWJQSu0Jd/0lh8/tFd4WgpWlJfS7/odKtJxvCk3+Cq/L0xM5Dkgmug0/aB7PasCTtQdKh/lHLV2XmKV4ZiJgHHCf+r7wPPsU1CR3iSkZioLtyMa1DuVBU4SX9fg892hCtOpnlBr31CLUsKGL/Kx6UMU3RZBMCXyGZ4N7ED2aeSFPkDXlDO5ZgDIH6nfcM4+UNknCLRmNMYJtKUlMvCycQLa4dAYYyrEwOBKnIYkDxNtw4nlFEy+JKZRUtBLhzWj5Di8ZtN8zZiyoMmubsw08T+9oq5JVLpK3ryEmo6vU0dpufu2Ws4QKeJqmrZa/aK0SkkAkhIzc01aFPcqW6lTMYH5lKJA6mCxPCRLWVAIJNeHIcPSAnh21rLX0L2E7RlhrqMbpk7zXiWkiktJHDErduEUSFk4iX8R+gJ+Qi+dJl90F48TmjaMXby0LQAm9QxYBzSp8zwrDqUFGFolHGYmeIqZ5mivC3qKUpQoBSyEpB00J45huJgY2ju5dTUFuvuvSE8+cFYl43UC4cEAFwfCdTEkzgVBS2KleIVyL5MKDI0gIYSMPKMq46pUpd2xwi2eIZhJFCaF6kU0cA/KOG1BiXYEnDycqHygG0FRACgUILeJST4n0D6feK7fUYQXBcgZMRm+zCCUEU3J7DaWczoGY+/dYmJjocal+kKBfWIMioySfq2X1pBlntLhOgSFAlqOC4ryrESptbhJ9QgqZhqffll5x2YmnveApNrSZ2EuxIbgCCfkWh7aBIwnu1rKgwJI8OdQBm/pASWWwcYpq4nO/tt/nE0CvT36x6TZTNJw1FAMvIPTMxO9JYkzVSwrFhCa/5iK9a+kM0bstwMjtcsUcgM1NXnE7feSZIKUAqw/GoULBqOcnJbzimRNIJUPiyAOVS3lWE1qxkLAJwk4jSpbUk6a9YqVKbqTy8I1sFKnQh3knq9jlmvAzZ5UssACptgMgPecEXxaz3WFgwIetd6ekIcCknEzgNiALnC4P0EaG77IuYxKSUuWKjhCg1KkOeQi06CsvkC8U1WU46pqzBrr7uYgpymZjjwDxTd8nAoqVkXYa9BDKfOlIZlSHegS2fAkNC6cWJAqcTP1iY0pJu/IOIxDndLYMVaAS7bMNq6tvHrVblFKCihFA36iQ6SNQTTyiixIUshKQVFVafL3xhnIuOYFBRw0K1M7sSGGXTyhmVIzlFy1SApV5hThWb4lA0dRGHDyoehg2y2yXhHfUUapCQWCPy8t+sIF3fMRN8YIABLnI8ARzg+TZpk0YxMwA0A5U+kdOESNUQuuxpbvZqgBx2HvODv8A1ChaVpkhJCRUtvRxpGAvO9zOYYk4RRID5ZV4wVc9pEmVND1mFLH/AC1HqfWLFXCNrNLV9OEW1BpDS67akTmwFRJIQxpTTInjG4mESgZnxKYJAySNWA0GvQRnOxdjdZUUgYRmf1FqjoDDu+k1SlJ4ka8IxsfUU6yprZbnoOycLFrvJLXj38xXNtHeLxKorb7RGY2cdmSDqIomqw8Rvx/SeMBFLg9E9EGGbrw9/OO2ecoliaajTjC02ujCrH5UIg2wrGb1ao29s/lESp2VyU7kZ/Z9KycBwvpoftCOahcqaEElOEEHpmf/AKjONrImJRU1UfhSM+Z2hdbrhVOcgjGfu7PDKGMadqj0MLH9mxqJzpKz/sz8qcZ0kg08f/S7/eLZdmly0Y5r4X8CB8Sm9BxMUXTKIUsq/ISCBlicggcq/KLpVk/EELUoJBcH/KkOSkbUArxJjWdk3roeSkrOzBpc2bbFhKU4ZYNEj4RxJ/MYNtdolJWEqmKXgYBEoDCDxU+b6RXa7enu+6kApRV1ZBQDBy1cLvSj6k5RRYpZABkoKlEMClNRlVhQaxPHRAvYayJafFjPdJWzywXUSDTSh4Ac2i8TpUsNLlB/5cSuqlUSPOEE2ZMQoAIUlRzWUkkDh+kcuu0dsNnKnW5JNXJyGqi/F/YgHTvq2AothFutSlKBybJKd9n4b+UC2efhUg5+IHyzzg+ZLSlqBayHAOSR+pWwrrWp5xz/AIT3hxTJrPQACrvUAflpTzeHrLawcYXHl49qparN3KJagFnEsrILlxhCSDuOnWALDdUy0lYlMABUqNQk8BVROVN4XqlAHDKTjKaAn4R50J4/1jtlt81ExBQTLmJDOmhIUak+UBCjGC8Gx02280gq8LimWNQlzWZIKkqH53fDTMVSzHJjCtdsKTn4SQVDjBlrkT5qiqcpRLgKKy5JJoAXYsCSwpFNrsqT4fzKctSg3NS0OlRlFZ2tDpUZJZ7aDq7rjmrlLtJZCEhRc6tkE9aPHLOhakgIlqwqd150erAVOWcIJV8TVJRKUteBmwlRw4RSgyppGv7P3qJGBRkzFKSGllLhBGRcmgzzq7xTqqcVf7EKMW7PQptl3LlJCVhv01BDbhjxgWRIViDih9N/fCLJV/L76agpM1U0KKRm2JTnAG/LVuAMCXxbyFFMtOBhhAdyKEqLnQD6QqOfZg+gf+MllRQPysD9er16wDarUSru0hgsHEToj6MzwRdV0qwAS01KfES+rVO5zpFl6Ks1kDrxTJys0u1OIIISnnU6QyEcz01GxpylqUXQhKHVhBDhCX1J34AVMK+0Pa9c5WGWSlAo+SleXwjhE7TfeKzY0pCSpRAA/LmCebesZlMwBaCcn+UaFGir3kWIxyqyNr2a7NBae8mJcHIny5xXbLG68KKvj4ZCpJ6w4/8AWFmk2ZNVKU3woFXAy4V1OecYO9e2DrSZYUn4wQo7lBBcHgR5dAjGdWTugpRTVmfQey+HuVMRjxEK4AZCujesWpmspQcnizDJvKM72LvdJs6g/jxqKvlh9YYT7WoKNabHzIyhTp2k0FGyVkHzJaZiWVrpGOn3qJSlICqA0rpnpBt99oxLQwNTQeW2zaR8/tVsClElyYs0sPnXiFVIqRXZPi98YPH0j0eixU3HSPoPYj+Erkj6xbeP8Q8/pHo9Hkq3/wBU/fCPVdmfBj75LZMLb5yX/p+sej0DR+IaVTygth/NzgofxB19Y7HotT3Y2HkQxs38abzh7Zo9HoyMR/iKtXYwaMpv86/+yK5H+HmfzK9I9Ho9LHy/Y8Bivjz9WL1fwx/If982Nb2f/wAGnl/2xyPQVfy/UTPYtvz/AAsz+QeqYzv/AMEv+eX6GPR6Bo+X6kIlM/iT/wCZP+4Ryzfn5T/9yo7Hot8fb+g/2hVzZHr9IAv341f8sepj0eiY+Zhz8v1DLX/Akf6/90LR8a/e8ej0X8d+3+KH479n8EEWn+H/AK/+0RvLB/hVf8uX6CPR6KHbPnXqv8CxnxZen+GWsH/uCf5Zn/5qg/tz/j1/8tXpLj0ejLl8VfxKK8n1Glu/ww6+sfKbf8Z/0/7RHo9Gng9mXeEMLP8A4P8A1/VcKrZHo9FyO79SC+X8B5D0hLN+M/yGPR6DhyQaP+z7NfP/AMY095/wlcvqI9Hor1fiE8GGvzTr6wnVHo9F2GwB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t3.gstatic.com/images?q=tbn:ANd9GcSzAbQK4rZwV4iZKqFvXNfiVx3iwG_e36Kh2WE6hH4xGzx2n5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133600"/>
            <a:ext cx="6019800" cy="37517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56130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Which word goes with this picture: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scene, beyond, or inspired?</a:t>
            </a:r>
            <a:endParaRPr lang="en-US" b="1" dirty="0"/>
          </a:p>
        </p:txBody>
      </p:sp>
      <p:pic>
        <p:nvPicPr>
          <p:cNvPr id="3074" name="Picture 2" descr="http://dailypositivequotes.com/quotes-images/you-can-do-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4953000" cy="4913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205</TotalTime>
  <Words>77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Slide 1</vt:lpstr>
      <vt:lpstr>scene the setting and all that is in it</vt:lpstr>
      <vt:lpstr>beyond outside of an area</vt:lpstr>
      <vt:lpstr>inspired to make someone work hard or create something</vt:lpstr>
      <vt:lpstr>Which picture shows scene?</vt:lpstr>
      <vt:lpstr>Which picture shows beyond?</vt:lpstr>
      <vt:lpstr>Which picture shows inspired?</vt:lpstr>
      <vt:lpstr>Which word goes with this picture: scene, beyond, or inspired?</vt:lpstr>
      <vt:lpstr>Which word goes with this picture: scene, beyond, or inspired?</vt:lpstr>
      <vt:lpstr>Which word goes with this picture: scene, beyond, or inspired?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27</cp:revision>
  <dcterms:created xsi:type="dcterms:W3CDTF">2012-10-30T18:01:21Z</dcterms:created>
  <dcterms:modified xsi:type="dcterms:W3CDTF">2013-01-31T20:43:04Z</dcterms:modified>
</cp:coreProperties>
</file>